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105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364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438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31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288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175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198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08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204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489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737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90DDD-787F-4C06-B3E8-CA49CFEBE95F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01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3843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№2 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 жұмыс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68581" y="1013844"/>
            <a:ext cx="689956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Топырақ, гидрологиялық, геологиялық, гидрогеологиялық жағдайларды талдау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88" y="2147455"/>
            <a:ext cx="8946572" cy="336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09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07" y="955963"/>
            <a:ext cx="4255519" cy="26457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973" y="955964"/>
            <a:ext cx="4012377" cy="264578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38338" y="4621898"/>
            <a:ext cx="5279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құмайт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саздақ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сазбалшық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28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41" y="915699"/>
            <a:ext cx="8835270" cy="430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7407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28</Words>
  <Application>Microsoft Office PowerPoint</Application>
  <PresentationFormat>Экран (4:3)</PresentationFormat>
  <Paragraphs>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№2 Практикалық жұмыс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Практическая работа №2</dc:title>
  <dc:creator>Bakytbek</dc:creator>
  <cp:lastModifiedBy>Bakytbek</cp:lastModifiedBy>
  <cp:revision>2</cp:revision>
  <dcterms:created xsi:type="dcterms:W3CDTF">2020-11-18T08:34:08Z</dcterms:created>
  <dcterms:modified xsi:type="dcterms:W3CDTF">2020-11-19T23:25:54Z</dcterms:modified>
</cp:coreProperties>
</file>